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9" r:id="rId1"/>
  </p:sldMasterIdLst>
  <p:notesMasterIdLst>
    <p:notesMasterId r:id="rId5"/>
  </p:notesMasterIdLst>
  <p:sldIdLst>
    <p:sldId id="256" r:id="rId2"/>
    <p:sldId id="258" r:id="rId3"/>
    <p:sldId id="262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26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450" y="1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D1350-8C56-45B6-BF2D-627E67E9DF23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82B2C7-4CAC-4CB3-BABA-2097B14238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1994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B2C7-4CAC-4CB3-BABA-2097B1423812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7144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016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28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3413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245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770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7545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9258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911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9274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333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973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BEEAC-2E92-4E49-95A3-01347823078D}" type="datetimeFigureOut">
              <a:rPr kumimoji="1" lang="ja-JP" altLang="en-US" smtClean="0"/>
              <a:t>2025/9/2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FD70FC3A-537C-4FF5-A827-7053E515C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  <p:sldLayoutId id="2147483889" r:id="rId10"/>
    <p:sldLayoutId id="21474838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F6D832-6236-AB97-E5C1-37D64C99B7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b="1" dirty="0"/>
              <a:t>自己紹介</a:t>
            </a:r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AA565461-5079-E879-6373-63C79A9E6E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04746" y="3531204"/>
            <a:ext cx="8250106" cy="977621"/>
          </a:xfrm>
        </p:spPr>
        <p:txBody>
          <a:bodyPr>
            <a:normAutofit/>
          </a:bodyPr>
          <a:lstStyle/>
          <a:p>
            <a:r>
              <a:rPr lang="ja-JP" altLang="en-US" sz="3200" b="1" dirty="0"/>
              <a:t>関矢慎之介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9A34459-6063-06B0-0048-9D3596CE0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779" y="1722433"/>
            <a:ext cx="5880221" cy="3583677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685409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C93199E-100A-A1A5-253F-13DD3E1C365F}"/>
              </a:ext>
            </a:extLst>
          </p:cNvPr>
          <p:cNvSpPr txBox="1"/>
          <p:nvPr/>
        </p:nvSpPr>
        <p:spPr>
          <a:xfrm>
            <a:off x="448408" y="228600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rgbClr val="312609"/>
                </a:solidFill>
              </a:rPr>
              <a:t>経歴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B55207D0-ADED-50F9-98E4-51923005AC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00189"/>
              </p:ext>
            </p:extLst>
          </p:nvPr>
        </p:nvGraphicFramePr>
        <p:xfrm>
          <a:off x="448408" y="936486"/>
          <a:ext cx="11438792" cy="4521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41661">
                  <a:extLst>
                    <a:ext uri="{9D8B030D-6E8A-4147-A177-3AD203B41FA5}">
                      <a16:colId xmlns:a16="http://schemas.microsoft.com/office/drawing/2014/main" val="1788379265"/>
                    </a:ext>
                  </a:extLst>
                </a:gridCol>
                <a:gridCol w="8397131">
                  <a:extLst>
                    <a:ext uri="{9D8B030D-6E8A-4147-A177-3AD203B41FA5}">
                      <a16:colId xmlns:a16="http://schemas.microsoft.com/office/drawing/2014/main" val="9041138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2006~2016</a:t>
                      </a:r>
                      <a:endParaRPr kumimoji="1" lang="ja-JP" altLang="en-US" sz="2400" b="1" dirty="0">
                        <a:solidFill>
                          <a:srgbClr val="312609"/>
                        </a:solidFill>
                        <a:latin typeface="+mn-ea"/>
                        <a:ea typeface="+mn-ea"/>
                      </a:endParaRPr>
                    </a:p>
                  </a:txBody>
                  <a:tcPr marT="108000" marB="108000"/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液晶プロジェクターファームウェア開発</a:t>
                      </a:r>
                      <a:endParaRPr kumimoji="1" lang="en-US" altLang="ja-JP" sz="2400" b="1" dirty="0">
                        <a:solidFill>
                          <a:srgbClr val="312609"/>
                        </a:solidFill>
                        <a:latin typeface="+mn-ea"/>
                        <a:ea typeface="+mn-ea"/>
                      </a:endParaRP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kumimoji="1" lang="en-US" altLang="ja-JP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GUI / </a:t>
                      </a:r>
                      <a:r>
                        <a:rPr kumimoji="1" lang="ja-JP" altLang="en-US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周辺機器との通信周りを中心に開発</a:t>
                      </a:r>
                      <a:br>
                        <a:rPr kumimoji="1" lang="en-GB" altLang="ja-JP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</a:br>
                      <a:r>
                        <a:rPr kumimoji="1" lang="en-GB" altLang="ja-JP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C, C++, Ruby,</a:t>
                      </a:r>
                      <a:r>
                        <a:rPr kumimoji="1" lang="ja-JP" altLang="en-US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kumimoji="1" lang="en-GB" altLang="ja-JP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Jira,</a:t>
                      </a:r>
                      <a:r>
                        <a:rPr kumimoji="1" lang="ja-JP" altLang="en-US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kumimoji="1" lang="en-GB" altLang="ja-JP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Confluence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kumimoji="1" lang="en-US" altLang="ja-JP" sz="2000" b="1" dirty="0">
                        <a:solidFill>
                          <a:srgbClr val="312609"/>
                        </a:solidFill>
                        <a:latin typeface="+mn-ea"/>
                        <a:ea typeface="+mn-ea"/>
                      </a:endParaRP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kumimoji="1" lang="en-US" altLang="ja-JP" sz="2000" b="1" dirty="0">
                        <a:solidFill>
                          <a:srgbClr val="312609"/>
                        </a:solidFill>
                        <a:latin typeface="+mn-ea"/>
                        <a:ea typeface="+mn-ea"/>
                      </a:endParaRPr>
                    </a:p>
                  </a:txBody>
                  <a:tcPr marT="108000" marB="108000"/>
                </a:tc>
                <a:extLst>
                  <a:ext uri="{0D108BD9-81ED-4DB2-BD59-A6C34878D82A}">
                    <a16:rowId xmlns:a16="http://schemas.microsoft.com/office/drawing/2014/main" val="3042661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2016</a:t>
                      </a:r>
                      <a:r>
                        <a:rPr kumimoji="1" lang="ja-JP" altLang="en-US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～</a:t>
                      </a:r>
                      <a:r>
                        <a:rPr kumimoji="1" lang="en-US" altLang="ja-JP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2018</a:t>
                      </a:r>
                      <a:endParaRPr kumimoji="1" lang="ja-JP" altLang="en-US" sz="2400" b="1" dirty="0">
                        <a:solidFill>
                          <a:srgbClr val="312609"/>
                        </a:solidFill>
                        <a:latin typeface="+mn-ea"/>
                        <a:ea typeface="+mn-ea"/>
                      </a:endParaRPr>
                    </a:p>
                  </a:txBody>
                  <a:tcPr marT="108000" marB="10800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イギリス赴任</a:t>
                      </a:r>
                      <a:endParaRPr kumimoji="1" lang="en-US" altLang="ja-JP" sz="2400" b="1" dirty="0">
                        <a:solidFill>
                          <a:srgbClr val="312609"/>
                        </a:solidFill>
                        <a:latin typeface="+mn-ea"/>
                        <a:ea typeface="+mn-ea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ja-JP" altLang="en-US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液晶プロジェクターの市場調査・技術サポート</a:t>
                      </a:r>
                      <a:endParaRPr kumimoji="1" lang="en-US" altLang="ja-JP" sz="2000" b="1" dirty="0">
                        <a:solidFill>
                          <a:srgbClr val="312609"/>
                        </a:solidFill>
                        <a:latin typeface="+mn-ea"/>
                        <a:ea typeface="+mn-ea"/>
                      </a:endParaRPr>
                    </a:p>
                  </a:txBody>
                  <a:tcPr marT="108000" marB="108000"/>
                </a:tc>
                <a:extLst>
                  <a:ext uri="{0D108BD9-81ED-4DB2-BD59-A6C34878D82A}">
                    <a16:rowId xmlns:a16="http://schemas.microsoft.com/office/drawing/2014/main" val="2929144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GB" altLang="ja-JP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2018</a:t>
                      </a:r>
                      <a:r>
                        <a:rPr kumimoji="1" lang="ja-JP" altLang="en-US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～</a:t>
                      </a:r>
                      <a:r>
                        <a:rPr kumimoji="1" lang="en-GB" altLang="ja-JP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2019</a:t>
                      </a:r>
                      <a:endParaRPr kumimoji="1" lang="ja-JP" altLang="en-US" sz="2400" b="1" dirty="0">
                        <a:solidFill>
                          <a:srgbClr val="312609"/>
                        </a:solidFill>
                        <a:latin typeface="+mn-ea"/>
                        <a:ea typeface="+mn-ea"/>
                      </a:endParaRPr>
                    </a:p>
                  </a:txBody>
                  <a:tcPr marT="108000" marB="10800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ja-JP" altLang="en-US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再び、液晶プロジェクターファームウェア開発</a:t>
                      </a:r>
                      <a:endParaRPr kumimoji="1" lang="en-US" altLang="ja-JP" sz="2400" b="1" dirty="0">
                        <a:solidFill>
                          <a:srgbClr val="312609"/>
                        </a:solidFill>
                        <a:latin typeface="+mn-ea"/>
                        <a:ea typeface="+mn-ea"/>
                      </a:endParaRPr>
                    </a:p>
                  </a:txBody>
                  <a:tcPr marT="108000" marB="108000"/>
                </a:tc>
                <a:extLst>
                  <a:ext uri="{0D108BD9-81ED-4DB2-BD59-A6C34878D82A}">
                    <a16:rowId xmlns:a16="http://schemas.microsoft.com/office/drawing/2014/main" val="1361603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GB" altLang="ja-JP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2019</a:t>
                      </a:r>
                      <a:r>
                        <a:rPr kumimoji="1" lang="ja-JP" altLang="en-US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～</a:t>
                      </a:r>
                      <a:r>
                        <a:rPr kumimoji="1" lang="en-GB" altLang="ja-JP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2025</a:t>
                      </a:r>
                      <a:endParaRPr kumimoji="1" lang="ja-JP" altLang="en-US" sz="2400" b="1" dirty="0">
                        <a:solidFill>
                          <a:srgbClr val="312609"/>
                        </a:solidFill>
                        <a:latin typeface="+mn-ea"/>
                        <a:ea typeface="+mn-ea"/>
                      </a:endParaRPr>
                    </a:p>
                  </a:txBody>
                  <a:tcPr marT="108000" marB="10800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ja-JP" altLang="en-US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イギリス赴任</a:t>
                      </a:r>
                      <a:br>
                        <a:rPr kumimoji="1" lang="en-GB" altLang="ja-JP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</a:br>
                      <a:r>
                        <a:rPr kumimoji="1" lang="ja-JP" altLang="en-US" sz="24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・</a:t>
                      </a:r>
                      <a:r>
                        <a:rPr kumimoji="1" lang="ja-JP" altLang="en-US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業務用ビデオカメラの市場調査、</a:t>
                      </a:r>
                      <a:br>
                        <a:rPr kumimoji="1" lang="en-GB" altLang="ja-JP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</a:br>
                      <a:r>
                        <a:rPr kumimoji="1" lang="en-GB" altLang="ja-JP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    </a:t>
                      </a:r>
                      <a:r>
                        <a:rPr kumimoji="1" lang="ja-JP" altLang="en-US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次世代製品への要望調査、顧客を交えた新機能開発</a:t>
                      </a:r>
                      <a:r>
                        <a:rPr kumimoji="1" lang="en-GB" altLang="ja-JP" sz="2000" b="1" dirty="0">
                          <a:solidFill>
                            <a:srgbClr val="312609"/>
                          </a:solidFill>
                          <a:latin typeface="+mn-ea"/>
                          <a:ea typeface="+mn-ea"/>
                        </a:rPr>
                        <a:t>PoC</a:t>
                      </a:r>
                      <a:endParaRPr kumimoji="1" lang="en-US" altLang="ja-JP" sz="2400" b="1" dirty="0">
                        <a:solidFill>
                          <a:srgbClr val="312609"/>
                        </a:solidFill>
                        <a:latin typeface="+mn-ea"/>
                        <a:ea typeface="+mn-ea"/>
                      </a:endParaRPr>
                    </a:p>
                  </a:txBody>
                  <a:tcPr marT="108000" marB="108000"/>
                </a:tc>
                <a:extLst>
                  <a:ext uri="{0D108BD9-81ED-4DB2-BD59-A6C34878D82A}">
                    <a16:rowId xmlns:a16="http://schemas.microsoft.com/office/drawing/2014/main" val="3744566061"/>
                  </a:ext>
                </a:extLst>
              </a:tr>
            </a:tbl>
          </a:graphicData>
        </a:graphic>
      </p:graphicFrame>
      <p:pic>
        <p:nvPicPr>
          <p:cNvPr id="5" name="図 4">
            <a:extLst>
              <a:ext uri="{FF2B5EF4-FFF2-40B4-BE49-F238E27FC236}">
                <a16:creationId xmlns:a16="http://schemas.microsoft.com/office/drawing/2014/main" id="{042BCAC0-715F-5A81-1769-7EABF4E37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201" y="2081476"/>
            <a:ext cx="877165" cy="50947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B300D2A5-ABDA-C207-DA19-2B47220D0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581" y="2122435"/>
            <a:ext cx="900552" cy="427552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8A502A76-8CA1-E1DA-0022-72E4EDC55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7722" y="2089093"/>
            <a:ext cx="729588" cy="494237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AF61C5FE-6EC0-2A6A-E398-00E4E1646E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7348" y="2081476"/>
            <a:ext cx="809159" cy="50947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A26848D1-0A3F-2FB3-BA36-711D201E89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90860" y="2089093"/>
            <a:ext cx="889041" cy="4942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0FFE122F-B889-34D8-E32D-6FC5990518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8280" y="2064474"/>
            <a:ext cx="1011366" cy="543474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C90A76ED-7F84-1575-A193-96254BD46A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08525" y="2142786"/>
            <a:ext cx="748540" cy="386851"/>
          </a:xfrm>
          <a:prstGeom prst="rect">
            <a:avLst/>
          </a:prstGeom>
        </p:spPr>
      </p:pic>
      <p:pic>
        <p:nvPicPr>
          <p:cNvPr id="4" name="図 4">
            <a:extLst>
              <a:ext uri="{FF2B5EF4-FFF2-40B4-BE49-F238E27FC236}">
                <a16:creationId xmlns:a16="http://schemas.microsoft.com/office/drawing/2014/main" id="{DAAC6D8D-497E-57D8-9FD3-116FB9E712E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576" y="4712660"/>
            <a:ext cx="2331245" cy="143022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8" name="図 6">
            <a:extLst>
              <a:ext uri="{FF2B5EF4-FFF2-40B4-BE49-F238E27FC236}">
                <a16:creationId xmlns:a16="http://schemas.microsoft.com/office/drawing/2014/main" id="{C11EDC30-D238-978F-87B3-7C28A178DC0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29988" y="5427774"/>
            <a:ext cx="2380345" cy="1430225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572719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B575B7-9C0F-2A95-73FB-BE2BB772B894}"/>
              </a:ext>
            </a:extLst>
          </p:cNvPr>
          <p:cNvSpPr txBox="1"/>
          <p:nvPr/>
        </p:nvSpPr>
        <p:spPr>
          <a:xfrm>
            <a:off x="448408" y="228600"/>
            <a:ext cx="54948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rgbClr val="312609"/>
                </a:solidFill>
              </a:rPr>
              <a:t>世界を走る</a:t>
            </a:r>
            <a:r>
              <a:rPr kumimoji="1" lang="en-GB" altLang="ja-JP" sz="4000" b="1" dirty="0">
                <a:solidFill>
                  <a:srgbClr val="312609"/>
                </a:solidFill>
              </a:rPr>
              <a:t>TOYOTA</a:t>
            </a:r>
            <a:r>
              <a:rPr kumimoji="1" lang="ja-JP" altLang="en-US" sz="4000" b="1" dirty="0">
                <a:solidFill>
                  <a:srgbClr val="312609"/>
                </a:solidFill>
              </a:rPr>
              <a:t>車</a:t>
            </a:r>
            <a:endParaRPr kumimoji="1" lang="en-GB" altLang="ja-JP" sz="4000" b="1" dirty="0">
              <a:solidFill>
                <a:srgbClr val="312609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6642E0-6B8D-64EE-42B6-521CAE3B83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47825"/>
            <a:ext cx="6096000" cy="3429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F595D8-1B79-A3FE-4D00-3B0C86CAD4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47825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490507"/>
      </p:ext>
    </p:extLst>
  </p:cSld>
  <p:clrMapOvr>
    <a:masterClrMapping/>
  </p:clrMapOvr>
</p:sld>
</file>

<file path=ppt/theme/theme1.xml><?xml version="1.0" encoding="utf-8"?>
<a:theme xmlns:a="http://schemas.openxmlformats.org/drawingml/2006/main" name="ギャラリー">
  <a:themeElements>
    <a:clrScheme name="ギャラリー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ギャラリー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ギャラリー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322</TotalTime>
  <Words>87</Words>
  <Application>Microsoft Office PowerPoint</Application>
  <PresentationFormat>Widescreen</PresentationFormat>
  <Paragraphs>15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游ゴシック</vt:lpstr>
      <vt:lpstr>Arial</vt:lpstr>
      <vt:lpstr>Palatino Linotype</vt:lpstr>
      <vt:lpstr>ギャラリー</vt:lpstr>
      <vt:lpstr>自己紹介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sekiya.shinnosuke</dc:creator>
  <cp:lastModifiedBy>Shinnosuke Sekiya</cp:lastModifiedBy>
  <cp:revision>40</cp:revision>
  <dcterms:created xsi:type="dcterms:W3CDTF">2025-06-06T05:53:57Z</dcterms:created>
  <dcterms:modified xsi:type="dcterms:W3CDTF">2025-09-02T12:41:15Z</dcterms:modified>
</cp:coreProperties>
</file>

<file path=docProps/thumbnail.jpeg>
</file>